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2" r:id="rId2"/>
    <p:sldId id="289" r:id="rId3"/>
    <p:sldId id="290" r:id="rId4"/>
    <p:sldId id="288" r:id="rId5"/>
  </p:sldIdLst>
  <p:sldSz cx="7561263" cy="10693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FF66"/>
    <a:srgbClr val="CCFF99"/>
    <a:srgbClr val="008000"/>
    <a:srgbClr val="FF99FF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660"/>
  </p:normalViewPr>
  <p:slideViewPr>
    <p:cSldViewPr>
      <p:cViewPr>
        <p:scale>
          <a:sx n="150" d="100"/>
          <a:sy n="150" d="100"/>
        </p:scale>
        <p:origin x="1686" y="108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95363">
              <a:defRPr sz="1500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03E3C938-B2BA-4AFE-8D7F-660B59901C18}"/>
              </a:ext>
            </a:extLst>
          </p:cNvPr>
          <p:cNvSpPr/>
          <p:nvPr/>
        </p:nvSpPr>
        <p:spPr bwMode="auto">
          <a:xfrm>
            <a:off x="270241" y="7842355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EA8F933D-45DD-43AD-9374-21A85EB2BEB1}"/>
              </a:ext>
            </a:extLst>
          </p:cNvPr>
          <p:cNvSpPr/>
          <p:nvPr/>
        </p:nvSpPr>
        <p:spPr bwMode="auto">
          <a:xfrm>
            <a:off x="2654630" y="7842355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8893D5D5-C6C4-44E8-9486-643AB542E881}"/>
              </a:ext>
            </a:extLst>
          </p:cNvPr>
          <p:cNvSpPr/>
          <p:nvPr/>
        </p:nvSpPr>
        <p:spPr bwMode="auto">
          <a:xfrm>
            <a:off x="5023530" y="7842355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7349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6" name="Rectangle 639">
            <a:extLst>
              <a:ext uri="{FF2B5EF4-FFF2-40B4-BE49-F238E27FC236}">
                <a16:creationId xmlns:a16="http://schemas.microsoft.com/office/drawing/2014/main" id="{3E09093B-56CA-4770-B93F-34FDE6D51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7" name="Text Box 640">
            <a:extLst>
              <a:ext uri="{FF2B5EF4-FFF2-40B4-BE49-F238E27FC236}">
                <a16:creationId xmlns:a16="http://schemas.microsoft.com/office/drawing/2014/main" id="{A08CCD35-3A05-47A7-B6E0-953991A3B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68" name="Rectangle 641">
            <a:extLst>
              <a:ext uri="{FF2B5EF4-FFF2-40B4-BE49-F238E27FC236}">
                <a16:creationId xmlns:a16="http://schemas.microsoft.com/office/drawing/2014/main" id="{6E1AF1E6-61E0-4104-9CD5-7B032CCD0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9" name="Text Box 642">
            <a:extLst>
              <a:ext uri="{FF2B5EF4-FFF2-40B4-BE49-F238E27FC236}">
                <a16:creationId xmlns:a16="http://schemas.microsoft.com/office/drawing/2014/main" id="{2EFEAEC8-7E63-41CC-91B4-81C60812A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70" name="Rectangle 643">
            <a:extLst>
              <a:ext uri="{FF2B5EF4-FFF2-40B4-BE49-F238E27FC236}">
                <a16:creationId xmlns:a16="http://schemas.microsoft.com/office/drawing/2014/main" id="{4079543D-865D-43F5-8840-0DFA62111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400" b="1" dirty="0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第○期　株式会社○○○○営業カレンダー</a:t>
            </a:r>
          </a:p>
        </p:txBody>
      </p:sp>
      <p:sp>
        <p:nvSpPr>
          <p:cNvPr id="71" name="Rectangle 644">
            <a:extLst>
              <a:ext uri="{FF2B5EF4-FFF2-40B4-BE49-F238E27FC236}">
                <a16:creationId xmlns:a16="http://schemas.microsoft.com/office/drawing/2014/main" id="{9C4B7A6D-0250-4112-BC0D-B3D79C943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846200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2023</a:t>
            </a:r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年（令和５年）</a:t>
            </a:r>
            <a:endParaRPr lang="en-US" altLang="ja-JP" b="1" dirty="0">
              <a:solidFill>
                <a:schemeClr val="accent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sp>
        <p:nvSpPr>
          <p:cNvPr id="158" name="楕円 157">
            <a:extLst>
              <a:ext uri="{FF2B5EF4-FFF2-40B4-BE49-F238E27FC236}">
                <a16:creationId xmlns:a16="http://schemas.microsoft.com/office/drawing/2014/main" id="{6E74AF51-CE65-4D45-98B8-7D6D5CE5FB5B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9" name="Text Box 642">
            <a:extLst>
              <a:ext uri="{FF2B5EF4-FFF2-40B4-BE49-F238E27FC236}">
                <a16:creationId xmlns:a16="http://schemas.microsoft.com/office/drawing/2014/main" id="{A2F30130-5589-433F-8723-03129D9BD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917921"/>
              </p:ext>
            </p:extLst>
          </p:nvPr>
        </p:nvGraphicFramePr>
        <p:xfrm>
          <a:off x="301010" y="810445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4497353"/>
              </p:ext>
            </p:extLst>
          </p:nvPr>
        </p:nvGraphicFramePr>
        <p:xfrm>
          <a:off x="2685399" y="8104456"/>
          <a:ext cx="2188060" cy="1725168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2809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268">
                <a:tc>
                  <a:txBody>
                    <a:bodyPr/>
                    <a:lstStyle/>
                    <a:p>
                      <a:pPr marL="0" marR="0" indent="0" algn="l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</a:t>
                      </a:r>
                      <a:endParaRPr lang="ja-JP" alt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endParaRPr lang="ja-JP" alt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endParaRPr lang="ja-JP" alt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092"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4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5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6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7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8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9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10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092"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11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12</a:t>
                      </a:r>
                      <a:endParaRPr lang="en-US" altLang="ja-JP" sz="1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13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14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15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16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17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092"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18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19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20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21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22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23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24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268"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25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26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27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28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29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base" latinLnBrk="0" hangingPunct="1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09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886634"/>
              </p:ext>
            </p:extLst>
          </p:nvPr>
        </p:nvGraphicFramePr>
        <p:xfrm>
          <a:off x="5054299" y="810445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6" name="楕円 105">
            <a:extLst>
              <a:ext uri="{FF2B5EF4-FFF2-40B4-BE49-F238E27FC236}">
                <a16:creationId xmlns:a16="http://schemas.microsoft.com/office/drawing/2014/main" id="{BDBDE552-9426-48BD-A372-24CD0676B150}"/>
              </a:ext>
            </a:extLst>
          </p:cNvPr>
          <p:cNvSpPr/>
          <p:nvPr/>
        </p:nvSpPr>
        <p:spPr bwMode="auto">
          <a:xfrm>
            <a:off x="651002" y="86130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7" name="楕円 106">
            <a:extLst>
              <a:ext uri="{FF2B5EF4-FFF2-40B4-BE49-F238E27FC236}">
                <a16:creationId xmlns:a16="http://schemas.microsoft.com/office/drawing/2014/main" id="{C3026186-DC84-493A-8D12-E09A284DA3EF}"/>
              </a:ext>
            </a:extLst>
          </p:cNvPr>
          <p:cNvSpPr/>
          <p:nvPr/>
        </p:nvSpPr>
        <p:spPr bwMode="auto">
          <a:xfrm>
            <a:off x="3045910" y="886786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8" name="楕円 107">
            <a:extLst>
              <a:ext uri="{FF2B5EF4-FFF2-40B4-BE49-F238E27FC236}">
                <a16:creationId xmlns:a16="http://schemas.microsoft.com/office/drawing/2014/main" id="{C153A959-CE6F-4B67-B04E-8451A5C24033}"/>
              </a:ext>
            </a:extLst>
          </p:cNvPr>
          <p:cNvSpPr/>
          <p:nvPr/>
        </p:nvSpPr>
        <p:spPr bwMode="auto">
          <a:xfrm>
            <a:off x="6018836" y="912095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883C13E7-2AE9-48BA-9188-A67702479D31}"/>
              </a:ext>
            </a:extLst>
          </p:cNvPr>
          <p:cNvSpPr/>
          <p:nvPr/>
        </p:nvSpPr>
        <p:spPr bwMode="auto">
          <a:xfrm>
            <a:off x="4289676" y="909746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7" name="Rectangle 644">
            <a:extLst>
              <a:ext uri="{FF2B5EF4-FFF2-40B4-BE49-F238E27FC236}">
                <a16:creationId xmlns:a16="http://schemas.microsoft.com/office/drawing/2014/main" id="{FC0A8722-4C30-4432-9650-AA3FA88676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75635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2024</a:t>
            </a:r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年（令和６年）</a:t>
            </a:r>
            <a:endParaRPr lang="en-US" altLang="ja-JP" b="1" dirty="0">
              <a:solidFill>
                <a:schemeClr val="accent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8" name="楕円 77">
            <a:extLst>
              <a:ext uri="{FF2B5EF4-FFF2-40B4-BE49-F238E27FC236}">
                <a16:creationId xmlns:a16="http://schemas.microsoft.com/office/drawing/2014/main" id="{EED2063E-13B8-49C7-83AF-D1EFA7D65337}"/>
              </a:ext>
            </a:extLst>
          </p:cNvPr>
          <p:cNvSpPr/>
          <p:nvPr/>
        </p:nvSpPr>
        <p:spPr bwMode="auto">
          <a:xfrm>
            <a:off x="651002" y="838404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ED65B258-AA11-A832-EC7C-18390DC25206}"/>
              </a:ext>
            </a:extLst>
          </p:cNvPr>
          <p:cNvSpPr/>
          <p:nvPr/>
        </p:nvSpPr>
        <p:spPr bwMode="auto">
          <a:xfrm>
            <a:off x="270241" y="1113255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A05A2D7C-DFFF-8F7C-A468-4675BDB559CA}"/>
              </a:ext>
            </a:extLst>
          </p:cNvPr>
          <p:cNvSpPr/>
          <p:nvPr/>
        </p:nvSpPr>
        <p:spPr bwMode="auto">
          <a:xfrm>
            <a:off x="2654630" y="1113255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F1BA369B-5A6F-2EA3-C208-0689052F8629}"/>
              </a:ext>
            </a:extLst>
          </p:cNvPr>
          <p:cNvSpPr/>
          <p:nvPr/>
        </p:nvSpPr>
        <p:spPr bwMode="auto">
          <a:xfrm>
            <a:off x="5023530" y="1113255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865A0095-6437-7CE2-32C6-C9DBB74F9835}"/>
              </a:ext>
            </a:extLst>
          </p:cNvPr>
          <p:cNvSpPr/>
          <p:nvPr/>
        </p:nvSpPr>
        <p:spPr bwMode="auto">
          <a:xfrm>
            <a:off x="270241" y="3233603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85496879-CFAD-B7F8-9337-C55F17DF0CD7}"/>
              </a:ext>
            </a:extLst>
          </p:cNvPr>
          <p:cNvSpPr/>
          <p:nvPr/>
        </p:nvSpPr>
        <p:spPr bwMode="auto">
          <a:xfrm>
            <a:off x="2654630" y="3233603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C53E9902-FD6C-F669-6EC2-56DCD22DD33F}"/>
              </a:ext>
            </a:extLst>
          </p:cNvPr>
          <p:cNvSpPr/>
          <p:nvPr/>
        </p:nvSpPr>
        <p:spPr bwMode="auto">
          <a:xfrm>
            <a:off x="5023530" y="3233603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AF47B61B-0DBC-12FF-1666-0A1E97047B36}"/>
              </a:ext>
            </a:extLst>
          </p:cNvPr>
          <p:cNvSpPr/>
          <p:nvPr/>
        </p:nvSpPr>
        <p:spPr bwMode="auto">
          <a:xfrm>
            <a:off x="270241" y="5367203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D5AA0B99-6507-9E9D-DB88-3126EB098EFC}"/>
              </a:ext>
            </a:extLst>
          </p:cNvPr>
          <p:cNvSpPr/>
          <p:nvPr/>
        </p:nvSpPr>
        <p:spPr bwMode="auto">
          <a:xfrm>
            <a:off x="2654630" y="5367203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6FAD870B-42B5-678E-35DA-C15204B99F31}"/>
              </a:ext>
            </a:extLst>
          </p:cNvPr>
          <p:cNvSpPr/>
          <p:nvPr/>
        </p:nvSpPr>
        <p:spPr bwMode="auto">
          <a:xfrm>
            <a:off x="5023530" y="5367203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06B85DA-392F-527E-FA15-EBD488AD8704}"/>
              </a:ext>
            </a:extLst>
          </p:cNvPr>
          <p:cNvSpPr txBox="1"/>
          <p:nvPr/>
        </p:nvSpPr>
        <p:spPr>
          <a:xfrm>
            <a:off x="1287349" y="1139362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B2B987A-12A3-55AF-E1B0-FAE6640AE3ED}"/>
              </a:ext>
            </a:extLst>
          </p:cNvPr>
          <p:cNvSpPr txBox="1"/>
          <p:nvPr/>
        </p:nvSpPr>
        <p:spPr>
          <a:xfrm>
            <a:off x="3671738" y="1139362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8F259A6-1249-3416-90D9-EA4CAECD81AA}"/>
              </a:ext>
            </a:extLst>
          </p:cNvPr>
          <p:cNvSpPr txBox="1"/>
          <p:nvPr/>
        </p:nvSpPr>
        <p:spPr>
          <a:xfrm>
            <a:off x="6040638" y="1139362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EEA5943-49DE-5A72-EF01-331DABAD6858}"/>
              </a:ext>
            </a:extLst>
          </p:cNvPr>
          <p:cNvSpPr txBox="1"/>
          <p:nvPr/>
        </p:nvSpPr>
        <p:spPr>
          <a:xfrm>
            <a:off x="1287349" y="3259710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034C83B-1EB1-A6A7-E542-A3012FCE9FB9}"/>
              </a:ext>
            </a:extLst>
          </p:cNvPr>
          <p:cNvSpPr txBox="1"/>
          <p:nvPr/>
        </p:nvSpPr>
        <p:spPr>
          <a:xfrm>
            <a:off x="3671738" y="3259710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6E5F288-2483-EE79-CE37-2EA2E3215897}"/>
              </a:ext>
            </a:extLst>
          </p:cNvPr>
          <p:cNvSpPr txBox="1"/>
          <p:nvPr/>
        </p:nvSpPr>
        <p:spPr>
          <a:xfrm>
            <a:off x="6040638" y="3259710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F51230B-D9F3-266E-84F6-53D8C3A783EB}"/>
              </a:ext>
            </a:extLst>
          </p:cNvPr>
          <p:cNvSpPr txBox="1"/>
          <p:nvPr/>
        </p:nvSpPr>
        <p:spPr>
          <a:xfrm>
            <a:off x="1244611" y="5393310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04447652-6E9E-A15F-3305-F1CCB7683D5C}"/>
              </a:ext>
            </a:extLst>
          </p:cNvPr>
          <p:cNvSpPr txBox="1"/>
          <p:nvPr/>
        </p:nvSpPr>
        <p:spPr>
          <a:xfrm>
            <a:off x="3629000" y="5393310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47AC4DF-F376-5340-D8D7-BE62557C0A1C}"/>
              </a:ext>
            </a:extLst>
          </p:cNvPr>
          <p:cNvSpPr txBox="1"/>
          <p:nvPr/>
        </p:nvSpPr>
        <p:spPr>
          <a:xfrm>
            <a:off x="5997900" y="5393310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21" name="Group 1059">
            <a:extLst>
              <a:ext uri="{FF2B5EF4-FFF2-40B4-BE49-F238E27FC236}">
                <a16:creationId xmlns:a16="http://schemas.microsoft.com/office/drawing/2014/main" id="{5FD51985-F55B-B1C3-999C-FEC2A7148C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3396514"/>
              </p:ext>
            </p:extLst>
          </p:nvPr>
        </p:nvGraphicFramePr>
        <p:xfrm>
          <a:off x="301010" y="135838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2" name="Group 1059">
            <a:extLst>
              <a:ext uri="{FF2B5EF4-FFF2-40B4-BE49-F238E27FC236}">
                <a16:creationId xmlns:a16="http://schemas.microsoft.com/office/drawing/2014/main" id="{2E42E517-D40F-6957-6A37-8577249E61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921916"/>
              </p:ext>
            </p:extLst>
          </p:nvPr>
        </p:nvGraphicFramePr>
        <p:xfrm>
          <a:off x="5054299" y="135838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3" name="Group 1059">
            <a:extLst>
              <a:ext uri="{FF2B5EF4-FFF2-40B4-BE49-F238E27FC236}">
                <a16:creationId xmlns:a16="http://schemas.microsoft.com/office/drawing/2014/main" id="{1F961B8A-BEA3-3F91-1E59-197B1327E7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068713"/>
              </p:ext>
            </p:extLst>
          </p:nvPr>
        </p:nvGraphicFramePr>
        <p:xfrm>
          <a:off x="301010" y="3478269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4" name="Group 1059">
            <a:extLst>
              <a:ext uri="{FF2B5EF4-FFF2-40B4-BE49-F238E27FC236}">
                <a16:creationId xmlns:a16="http://schemas.microsoft.com/office/drawing/2014/main" id="{D2B51954-696F-D867-07AD-D40F562B0B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952979"/>
              </p:ext>
            </p:extLst>
          </p:nvPr>
        </p:nvGraphicFramePr>
        <p:xfrm>
          <a:off x="5054299" y="3478269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5" name="Group 1059">
            <a:extLst>
              <a:ext uri="{FF2B5EF4-FFF2-40B4-BE49-F238E27FC236}">
                <a16:creationId xmlns:a16="http://schemas.microsoft.com/office/drawing/2014/main" id="{120DB74D-CE04-95DA-1A5C-8F6BD4B425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287241"/>
              </p:ext>
            </p:extLst>
          </p:nvPr>
        </p:nvGraphicFramePr>
        <p:xfrm>
          <a:off x="5054299" y="5607359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6" name="Group 1059">
            <a:extLst>
              <a:ext uri="{FF2B5EF4-FFF2-40B4-BE49-F238E27FC236}">
                <a16:creationId xmlns:a16="http://schemas.microsoft.com/office/drawing/2014/main" id="{971208E3-7F2D-22BF-5A57-6B3A8A9439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12722"/>
              </p:ext>
            </p:extLst>
          </p:nvPr>
        </p:nvGraphicFramePr>
        <p:xfrm>
          <a:off x="301010" y="5607359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7" name="Group 1059">
            <a:extLst>
              <a:ext uri="{FF2B5EF4-FFF2-40B4-BE49-F238E27FC236}">
                <a16:creationId xmlns:a16="http://schemas.microsoft.com/office/drawing/2014/main" id="{8D139D09-7FA8-9D3C-4484-23FBFCFC58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4041514"/>
              </p:ext>
            </p:extLst>
          </p:nvPr>
        </p:nvGraphicFramePr>
        <p:xfrm>
          <a:off x="2685399" y="3478269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8" name="Group 1059">
            <a:extLst>
              <a:ext uri="{FF2B5EF4-FFF2-40B4-BE49-F238E27FC236}">
                <a16:creationId xmlns:a16="http://schemas.microsoft.com/office/drawing/2014/main" id="{754A09A3-00E9-22EA-C909-9D1370129B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076572"/>
              </p:ext>
            </p:extLst>
          </p:nvPr>
        </p:nvGraphicFramePr>
        <p:xfrm>
          <a:off x="2685399" y="5607359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9" name="楕円 28">
            <a:extLst>
              <a:ext uri="{FF2B5EF4-FFF2-40B4-BE49-F238E27FC236}">
                <a16:creationId xmlns:a16="http://schemas.microsoft.com/office/drawing/2014/main" id="{FA1D8A46-CA8D-4F51-7554-7CB0A2026A54}"/>
              </a:ext>
            </a:extLst>
          </p:cNvPr>
          <p:cNvSpPr/>
          <p:nvPr/>
        </p:nvSpPr>
        <p:spPr bwMode="auto">
          <a:xfrm>
            <a:off x="2209316" y="261506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0" name="楕円 29">
            <a:extLst>
              <a:ext uri="{FF2B5EF4-FFF2-40B4-BE49-F238E27FC236}">
                <a16:creationId xmlns:a16="http://schemas.microsoft.com/office/drawing/2014/main" id="{1E4A2651-16EA-5A66-8C54-CE11BD72798F}"/>
              </a:ext>
            </a:extLst>
          </p:cNvPr>
          <p:cNvSpPr/>
          <p:nvPr/>
        </p:nvSpPr>
        <p:spPr bwMode="auto">
          <a:xfrm>
            <a:off x="647700" y="448958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1" name="楕円 30">
            <a:extLst>
              <a:ext uri="{FF2B5EF4-FFF2-40B4-BE49-F238E27FC236}">
                <a16:creationId xmlns:a16="http://schemas.microsoft.com/office/drawing/2014/main" id="{BFBC846C-7767-AD84-9427-7900B3489560}"/>
              </a:ext>
            </a:extLst>
          </p:cNvPr>
          <p:cNvSpPr/>
          <p:nvPr/>
        </p:nvSpPr>
        <p:spPr bwMode="auto">
          <a:xfrm>
            <a:off x="4280292" y="399936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2" name="楕円 31">
            <a:extLst>
              <a:ext uri="{FF2B5EF4-FFF2-40B4-BE49-F238E27FC236}">
                <a16:creationId xmlns:a16="http://schemas.microsoft.com/office/drawing/2014/main" id="{18D8642D-1D22-3646-A714-2857A8EBC896}"/>
              </a:ext>
            </a:extLst>
          </p:cNvPr>
          <p:cNvSpPr/>
          <p:nvPr/>
        </p:nvSpPr>
        <p:spPr bwMode="auto">
          <a:xfrm>
            <a:off x="6962650" y="448958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3" name="楕円 32">
            <a:extLst>
              <a:ext uri="{FF2B5EF4-FFF2-40B4-BE49-F238E27FC236}">
                <a16:creationId xmlns:a16="http://schemas.microsoft.com/office/drawing/2014/main" id="{BC466AD8-AEA1-EBAE-806F-F5AD188441C0}"/>
              </a:ext>
            </a:extLst>
          </p:cNvPr>
          <p:cNvSpPr/>
          <p:nvPr/>
        </p:nvSpPr>
        <p:spPr bwMode="auto">
          <a:xfrm>
            <a:off x="5400811" y="448958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4" name="楕円 33">
            <a:extLst>
              <a:ext uri="{FF2B5EF4-FFF2-40B4-BE49-F238E27FC236}">
                <a16:creationId xmlns:a16="http://schemas.microsoft.com/office/drawing/2014/main" id="{0601128F-4AC7-7503-A696-F7558BA6E109}"/>
              </a:ext>
            </a:extLst>
          </p:cNvPr>
          <p:cNvSpPr/>
          <p:nvPr/>
        </p:nvSpPr>
        <p:spPr bwMode="auto">
          <a:xfrm>
            <a:off x="4306585" y="588404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874ED1D3-00A9-6695-EBEE-8A25C10A4A95}"/>
              </a:ext>
            </a:extLst>
          </p:cNvPr>
          <p:cNvSpPr/>
          <p:nvPr/>
        </p:nvSpPr>
        <p:spPr bwMode="auto">
          <a:xfrm>
            <a:off x="3975361" y="662191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aphicFrame>
        <p:nvGraphicFramePr>
          <p:cNvPr id="37" name="Group 1059">
            <a:extLst>
              <a:ext uri="{FF2B5EF4-FFF2-40B4-BE49-F238E27FC236}">
                <a16:creationId xmlns:a16="http://schemas.microsoft.com/office/drawing/2014/main" id="{25861AD2-E2B1-E528-CB22-8FE65D0B8A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683723"/>
              </p:ext>
            </p:extLst>
          </p:nvPr>
        </p:nvGraphicFramePr>
        <p:xfrm>
          <a:off x="2685399" y="135016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9" name="楕円 38">
            <a:extLst>
              <a:ext uri="{FF2B5EF4-FFF2-40B4-BE49-F238E27FC236}">
                <a16:creationId xmlns:a16="http://schemas.microsoft.com/office/drawing/2014/main" id="{B9372E24-4FA4-59BB-871D-2C2F88D5568D}"/>
              </a:ext>
            </a:extLst>
          </p:cNvPr>
          <p:cNvSpPr/>
          <p:nvPr/>
        </p:nvSpPr>
        <p:spPr bwMode="auto">
          <a:xfrm>
            <a:off x="3671004" y="1624539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9A067935-F397-1A63-7353-0E7AD4D6A9E4}"/>
              </a:ext>
            </a:extLst>
          </p:cNvPr>
          <p:cNvSpPr/>
          <p:nvPr/>
        </p:nvSpPr>
        <p:spPr bwMode="auto">
          <a:xfrm>
            <a:off x="3998029" y="1624539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2" name="楕円 41">
            <a:extLst>
              <a:ext uri="{FF2B5EF4-FFF2-40B4-BE49-F238E27FC236}">
                <a16:creationId xmlns:a16="http://schemas.microsoft.com/office/drawing/2014/main" id="{A87E5830-6B41-2F83-BFF2-28C0F70ACA71}"/>
              </a:ext>
            </a:extLst>
          </p:cNvPr>
          <p:cNvSpPr/>
          <p:nvPr/>
        </p:nvSpPr>
        <p:spPr bwMode="auto">
          <a:xfrm>
            <a:off x="4302829" y="1624539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3" name="楕円 42">
            <a:extLst>
              <a:ext uri="{FF2B5EF4-FFF2-40B4-BE49-F238E27FC236}">
                <a16:creationId xmlns:a16="http://schemas.microsoft.com/office/drawing/2014/main" id="{68A82E93-3AED-9F52-B07E-38EC912D1725}"/>
              </a:ext>
            </a:extLst>
          </p:cNvPr>
          <p:cNvSpPr/>
          <p:nvPr/>
        </p:nvSpPr>
        <p:spPr bwMode="auto">
          <a:xfrm>
            <a:off x="655012" y="613042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6" name="楕円 45">
            <a:extLst>
              <a:ext uri="{FF2B5EF4-FFF2-40B4-BE49-F238E27FC236}">
                <a16:creationId xmlns:a16="http://schemas.microsoft.com/office/drawing/2014/main" id="{A0E5087D-6A47-6765-A2BC-02345486AA0B}"/>
              </a:ext>
            </a:extLst>
          </p:cNvPr>
          <p:cNvSpPr/>
          <p:nvPr/>
        </p:nvSpPr>
        <p:spPr bwMode="auto">
          <a:xfrm>
            <a:off x="2693485" y="886786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9745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1099298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1099298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1099298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3219646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3219646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3219646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5353246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5353246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5353246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1125405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1125405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1125405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3245753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3245753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3245753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5379353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5379353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5379353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0" name="Rectangle 643">
            <a:extLst>
              <a:ext uri="{FF2B5EF4-FFF2-40B4-BE49-F238E27FC236}">
                <a16:creationId xmlns:a16="http://schemas.microsoft.com/office/drawing/2014/main" id="{4079543D-865D-43F5-8840-0DFA62111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 defTabSz="995363"/>
            <a:r>
              <a:rPr lang="ja-JP" altLang="en-US" sz="2400" b="1" dirty="0">
                <a:ea typeface="メイリオ" pitchFamily="50" charset="-128"/>
                <a:cs typeface="メイリオ" pitchFamily="50" charset="-128"/>
              </a:rPr>
              <a:t>第○期　株式会社○○○○営業カレンダー</a:t>
            </a: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79179"/>
              </p:ext>
            </p:extLst>
          </p:nvPr>
        </p:nvGraphicFramePr>
        <p:xfrm>
          <a:off x="301010" y="134442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7270506"/>
              </p:ext>
            </p:extLst>
          </p:nvPr>
        </p:nvGraphicFramePr>
        <p:xfrm>
          <a:off x="5054299" y="134442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089666"/>
              </p:ext>
            </p:extLst>
          </p:nvPr>
        </p:nvGraphicFramePr>
        <p:xfrm>
          <a:off x="301010" y="34643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4920136"/>
              </p:ext>
            </p:extLst>
          </p:nvPr>
        </p:nvGraphicFramePr>
        <p:xfrm>
          <a:off x="5054299" y="34643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7162544"/>
              </p:ext>
            </p:extLst>
          </p:nvPr>
        </p:nvGraphicFramePr>
        <p:xfrm>
          <a:off x="5054299" y="559340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866367"/>
              </p:ext>
            </p:extLst>
          </p:nvPr>
        </p:nvGraphicFramePr>
        <p:xfrm>
          <a:off x="301010" y="559340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443224"/>
              </p:ext>
            </p:extLst>
          </p:nvPr>
        </p:nvGraphicFramePr>
        <p:xfrm>
          <a:off x="2685399" y="34643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027414"/>
              </p:ext>
            </p:extLst>
          </p:nvPr>
        </p:nvGraphicFramePr>
        <p:xfrm>
          <a:off x="2685399" y="559340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364794"/>
              </p:ext>
            </p:extLst>
          </p:nvPr>
        </p:nvGraphicFramePr>
        <p:xfrm>
          <a:off x="2685399" y="133620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4" name="Rectangle 651">
            <a:extLst>
              <a:ext uri="{FF2B5EF4-FFF2-40B4-BE49-F238E27FC236}">
                <a16:creationId xmlns:a16="http://schemas.microsoft.com/office/drawing/2014/main" id="{25F18D12-AFF6-4EF4-B273-00C99D33E9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76" name="Text Box 652">
            <a:extLst>
              <a:ext uri="{FF2B5EF4-FFF2-40B4-BE49-F238E27FC236}">
                <a16:creationId xmlns:a16="http://schemas.microsoft.com/office/drawing/2014/main" id="{6F4D4005-9FF5-440D-916D-FDB7019BB4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77" name="Text Box 654">
            <a:extLst>
              <a:ext uri="{FF2B5EF4-FFF2-40B4-BE49-F238E27FC236}">
                <a16:creationId xmlns:a16="http://schemas.microsoft.com/office/drawing/2014/main" id="{54C655CF-41B6-4DD4-BAF5-B30A7E4F1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78" name="Oval 659">
            <a:extLst>
              <a:ext uri="{FF2B5EF4-FFF2-40B4-BE49-F238E27FC236}">
                <a16:creationId xmlns:a16="http://schemas.microsoft.com/office/drawing/2014/main" id="{E5A914A0-4555-4866-AB0E-C7AF909EB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55213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0" name="Oval 659">
            <a:extLst>
              <a:ext uri="{FF2B5EF4-FFF2-40B4-BE49-F238E27FC236}">
                <a16:creationId xmlns:a16="http://schemas.microsoft.com/office/drawing/2014/main" id="{133A8BC7-64AC-482F-9398-756E217FA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0163" y="6843975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4" name="Oval 659">
            <a:extLst>
              <a:ext uri="{FF2B5EF4-FFF2-40B4-BE49-F238E27FC236}">
                <a16:creationId xmlns:a16="http://schemas.microsoft.com/office/drawing/2014/main" id="{7D4B03D6-6715-46EA-B60E-BDC8A8E4C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4488" y="6843975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5" name="Oval 659">
            <a:extLst>
              <a:ext uri="{FF2B5EF4-FFF2-40B4-BE49-F238E27FC236}">
                <a16:creationId xmlns:a16="http://schemas.microsoft.com/office/drawing/2014/main" id="{4DBE2262-2684-4773-8290-EF060FF29F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6576" y="4223012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6" name="Oval 659">
            <a:extLst>
              <a:ext uri="{FF2B5EF4-FFF2-40B4-BE49-F238E27FC236}">
                <a16:creationId xmlns:a16="http://schemas.microsoft.com/office/drawing/2014/main" id="{053566D1-A652-4C55-9CD1-67341168B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2764" y="3988062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8" name="Rectangle 641">
            <a:extLst>
              <a:ext uri="{FF2B5EF4-FFF2-40B4-BE49-F238E27FC236}">
                <a16:creationId xmlns:a16="http://schemas.microsoft.com/office/drawing/2014/main" id="{B2FB87B9-6C81-42B2-A695-5E32EA66B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0601" y="99266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9" name="Text Box 642">
            <a:extLst>
              <a:ext uri="{FF2B5EF4-FFF2-40B4-BE49-F238E27FC236}">
                <a16:creationId xmlns:a16="http://schemas.microsoft.com/office/drawing/2014/main" id="{E6E677FE-9D09-4758-9AB9-B46824F29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4057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sp>
        <p:nvSpPr>
          <p:cNvPr id="90" name="Rectangle 641">
            <a:extLst>
              <a:ext uri="{FF2B5EF4-FFF2-40B4-BE49-F238E27FC236}">
                <a16:creationId xmlns:a16="http://schemas.microsoft.com/office/drawing/2014/main" id="{91444F78-9F5E-43B7-B527-9C3552F4F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79826" y="6586799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1" name="Rectangle 641">
            <a:extLst>
              <a:ext uri="{FF2B5EF4-FFF2-40B4-BE49-F238E27FC236}">
                <a16:creationId xmlns:a16="http://schemas.microsoft.com/office/drawing/2014/main" id="{F4AEB9F6-7871-4F54-B32E-90CB3D97DD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8914" y="5858137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2" name="Rectangle 641">
            <a:extLst>
              <a:ext uri="{FF2B5EF4-FFF2-40B4-BE49-F238E27FC236}">
                <a16:creationId xmlns:a16="http://schemas.microsoft.com/office/drawing/2014/main" id="{CA6E4D08-7A86-44EE-BD59-7B6619BB60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452" y="6348675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7" name="Rectangle 641">
            <a:extLst>
              <a:ext uri="{FF2B5EF4-FFF2-40B4-BE49-F238E27FC236}">
                <a16:creationId xmlns:a16="http://schemas.microsoft.com/office/drawing/2014/main" id="{3B0F1225-6C55-460B-AED8-B5B138FE7A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4" y="4467487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0" name="Rectangle 641">
            <a:extLst>
              <a:ext uri="{FF2B5EF4-FFF2-40B4-BE49-F238E27FC236}">
                <a16:creationId xmlns:a16="http://schemas.microsoft.com/office/drawing/2014/main" id="{FAF23263-1709-4B70-B510-75D7ACD71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1952" y="4467487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1" name="Rectangle 641">
            <a:extLst>
              <a:ext uri="{FF2B5EF4-FFF2-40B4-BE49-F238E27FC236}">
                <a16:creationId xmlns:a16="http://schemas.microsoft.com/office/drawing/2014/main" id="{5C62F2BA-13DE-4E47-BAD0-D7A9CC4A7F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0677" y="4457962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2" name="Rectangle 641">
            <a:extLst>
              <a:ext uri="{FF2B5EF4-FFF2-40B4-BE49-F238E27FC236}">
                <a16:creationId xmlns:a16="http://schemas.microsoft.com/office/drawing/2014/main" id="{B07F80C1-DE4D-4897-85B1-960E43B65B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7727" y="1587762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3" name="Rectangle 641">
            <a:extLst>
              <a:ext uri="{FF2B5EF4-FFF2-40B4-BE49-F238E27FC236}">
                <a16:creationId xmlns:a16="http://schemas.microsoft.com/office/drawing/2014/main" id="{DD3ADB8D-AE7E-4565-B917-CEF48EC739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5227" y="1587762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4" name="Rectangle 641">
            <a:extLst>
              <a:ext uri="{FF2B5EF4-FFF2-40B4-BE49-F238E27FC236}">
                <a16:creationId xmlns:a16="http://schemas.microsoft.com/office/drawing/2014/main" id="{3C9EAD7F-4726-430F-8A4F-E7FE8DCBC8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027" y="1587762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5" name="Rectangle 641">
            <a:extLst>
              <a:ext uri="{FF2B5EF4-FFF2-40B4-BE49-F238E27FC236}">
                <a16:creationId xmlns:a16="http://schemas.microsoft.com/office/drawing/2014/main" id="{858EC0A9-4468-4ECA-8860-08F258E70E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0877" y="2578362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26" name="Rectangle 641">
            <a:extLst>
              <a:ext uri="{FF2B5EF4-FFF2-40B4-BE49-F238E27FC236}">
                <a16:creationId xmlns:a16="http://schemas.microsoft.com/office/drawing/2014/main" id="{BD8B4E0B-3833-40A9-8635-34FB77D00B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9389" y="3976950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5" name="Rectangle 644">
            <a:extLst>
              <a:ext uri="{FF2B5EF4-FFF2-40B4-BE49-F238E27FC236}">
                <a16:creationId xmlns:a16="http://schemas.microsoft.com/office/drawing/2014/main" id="{7A2AABA8-07F4-481B-8087-31360DD9C5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846200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2023</a:t>
            </a:r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年（令和５年）</a:t>
            </a:r>
            <a:endParaRPr lang="en-US" altLang="ja-JP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1" name="Rectangle 644">
            <a:extLst>
              <a:ext uri="{FF2B5EF4-FFF2-40B4-BE49-F238E27FC236}">
                <a16:creationId xmlns:a16="http://schemas.microsoft.com/office/drawing/2014/main" id="{016DDD9D-DA8B-4824-B3B7-D7376DDD5B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75635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2024</a:t>
            </a:r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年（令和６年）</a:t>
            </a:r>
            <a:endParaRPr lang="en-US" altLang="ja-JP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2" name="四角形: 角を丸くする 81">
            <a:extLst>
              <a:ext uri="{FF2B5EF4-FFF2-40B4-BE49-F238E27FC236}">
                <a16:creationId xmlns:a16="http://schemas.microsoft.com/office/drawing/2014/main" id="{AE03ED7C-4348-44F7-91AA-017A84A7C458}"/>
              </a:ext>
            </a:extLst>
          </p:cNvPr>
          <p:cNvSpPr/>
          <p:nvPr/>
        </p:nvSpPr>
        <p:spPr bwMode="auto">
          <a:xfrm>
            <a:off x="270241" y="7842355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3" name="四角形: 角を丸くする 82">
            <a:extLst>
              <a:ext uri="{FF2B5EF4-FFF2-40B4-BE49-F238E27FC236}">
                <a16:creationId xmlns:a16="http://schemas.microsoft.com/office/drawing/2014/main" id="{095948B5-F601-43B1-A26D-6F85D73DC5AE}"/>
              </a:ext>
            </a:extLst>
          </p:cNvPr>
          <p:cNvSpPr/>
          <p:nvPr/>
        </p:nvSpPr>
        <p:spPr bwMode="auto">
          <a:xfrm>
            <a:off x="2654630" y="7842355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5" name="四角形: 角を丸くする 104">
            <a:extLst>
              <a:ext uri="{FF2B5EF4-FFF2-40B4-BE49-F238E27FC236}">
                <a16:creationId xmlns:a16="http://schemas.microsoft.com/office/drawing/2014/main" id="{A12B10CD-8C04-45C9-AED5-9376379AF290}"/>
              </a:ext>
            </a:extLst>
          </p:cNvPr>
          <p:cNvSpPr/>
          <p:nvPr/>
        </p:nvSpPr>
        <p:spPr bwMode="auto">
          <a:xfrm>
            <a:off x="5023530" y="7842355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D3886AB2-FB85-4E98-A018-3CED690D7D55}"/>
              </a:ext>
            </a:extLst>
          </p:cNvPr>
          <p:cNvSpPr txBox="1"/>
          <p:nvPr/>
        </p:nvSpPr>
        <p:spPr>
          <a:xfrm>
            <a:off x="1287349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45EFAA94-184A-49CB-93CF-1DE983E68134}"/>
              </a:ext>
            </a:extLst>
          </p:cNvPr>
          <p:cNvSpPr txBox="1"/>
          <p:nvPr/>
        </p:nvSpPr>
        <p:spPr>
          <a:xfrm>
            <a:off x="3671738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605F19C7-9FC7-4D20-83AB-C6F665463D81}"/>
              </a:ext>
            </a:extLst>
          </p:cNvPr>
          <p:cNvSpPr txBox="1"/>
          <p:nvPr/>
        </p:nvSpPr>
        <p:spPr>
          <a:xfrm>
            <a:off x="6040638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109" name="Group 1059">
            <a:extLst>
              <a:ext uri="{FF2B5EF4-FFF2-40B4-BE49-F238E27FC236}">
                <a16:creationId xmlns:a16="http://schemas.microsoft.com/office/drawing/2014/main" id="{BB110BCD-C99F-4F16-BDC8-6EE84351DA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218375"/>
              </p:ext>
            </p:extLst>
          </p:nvPr>
        </p:nvGraphicFramePr>
        <p:xfrm>
          <a:off x="301010" y="810445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7" name="Group 1059">
            <a:extLst>
              <a:ext uri="{FF2B5EF4-FFF2-40B4-BE49-F238E27FC236}">
                <a16:creationId xmlns:a16="http://schemas.microsoft.com/office/drawing/2014/main" id="{C533CC87-3D7E-4884-A0BF-A773BB407E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3481756"/>
              </p:ext>
            </p:extLst>
          </p:nvPr>
        </p:nvGraphicFramePr>
        <p:xfrm>
          <a:off x="2685399" y="8104456"/>
          <a:ext cx="2188060" cy="1716483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2635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0831">
                <a:tc>
                  <a:txBody>
                    <a:bodyPr/>
                    <a:lstStyle/>
                    <a:p>
                      <a:pPr marL="0" marR="0" indent="0" algn="l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1000" b="1" i="0" u="none" strike="noStrike" kern="12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endParaRPr lang="ja-JP" alt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endParaRPr lang="ja-JP" altLang="en-US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6355"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4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5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6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7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8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9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10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6355"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11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12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13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14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15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16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17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6355"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18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19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20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21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22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23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24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0831"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25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26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27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28</a:t>
                      </a:r>
                      <a:endParaRPr lang="en-US" altLang="ja-JP" sz="1800" b="0" i="0" u="none" strike="noStrike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29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base" latinLnBrk="0" hangingPunct="1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635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8" name="Group 1059">
            <a:extLst>
              <a:ext uri="{FF2B5EF4-FFF2-40B4-BE49-F238E27FC236}">
                <a16:creationId xmlns:a16="http://schemas.microsoft.com/office/drawing/2014/main" id="{6ECCEF61-3155-4925-AC2E-94D304853A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101749"/>
              </p:ext>
            </p:extLst>
          </p:nvPr>
        </p:nvGraphicFramePr>
        <p:xfrm>
          <a:off x="5054299" y="810445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33" name="Rectangle 641">
            <a:extLst>
              <a:ext uri="{FF2B5EF4-FFF2-40B4-BE49-F238E27FC236}">
                <a16:creationId xmlns:a16="http://schemas.microsoft.com/office/drawing/2014/main" id="{4D317425-778B-4D24-84B3-2D093D841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02127" y="9090287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34" name="Rectangle 641">
            <a:extLst>
              <a:ext uri="{FF2B5EF4-FFF2-40B4-BE49-F238E27FC236}">
                <a16:creationId xmlns:a16="http://schemas.microsoft.com/office/drawing/2014/main" id="{9E784FBA-C6A8-4BE6-8627-DB62C1DD0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6972" y="9104575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35" name="Oval 659">
            <a:extLst>
              <a:ext uri="{FF2B5EF4-FFF2-40B4-BE49-F238E27FC236}">
                <a16:creationId xmlns:a16="http://schemas.microsoft.com/office/drawing/2014/main" id="{79BCDF8F-6A3E-4677-8B30-4B4779FBE9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0762" y="8374063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" name="Oval 659">
            <a:extLst>
              <a:ext uri="{FF2B5EF4-FFF2-40B4-BE49-F238E27FC236}">
                <a16:creationId xmlns:a16="http://schemas.microsoft.com/office/drawing/2014/main" id="{CC3A0E2A-58FD-38F5-A367-8F02BAB00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8262" y="8374063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" name="Oval 659">
            <a:extLst>
              <a:ext uri="{FF2B5EF4-FFF2-40B4-BE49-F238E27FC236}">
                <a16:creationId xmlns:a16="http://schemas.microsoft.com/office/drawing/2014/main" id="{5D179FB5-9DB6-594C-A2BF-5327E9D7EC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9412" y="8374063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4" name="Rectangle 641">
            <a:extLst>
              <a:ext uri="{FF2B5EF4-FFF2-40B4-BE49-F238E27FC236}">
                <a16:creationId xmlns:a16="http://schemas.microsoft.com/office/drawing/2014/main" id="{656B29F6-893C-3213-CB3F-D54BA037D1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451" y="8371160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5" name="Rectangle 641">
            <a:extLst>
              <a:ext uri="{FF2B5EF4-FFF2-40B4-BE49-F238E27FC236}">
                <a16:creationId xmlns:a16="http://schemas.microsoft.com/office/drawing/2014/main" id="{C7B84727-583E-15AB-2DA1-F87F987C14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451" y="8609275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" name="Rectangle 641">
            <a:extLst>
              <a:ext uri="{FF2B5EF4-FFF2-40B4-BE49-F238E27FC236}">
                <a16:creationId xmlns:a16="http://schemas.microsoft.com/office/drawing/2014/main" id="{B49374EE-A738-A40D-6F2E-96999F038D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5" y="8856925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" name="Rectangle 641">
            <a:extLst>
              <a:ext uri="{FF2B5EF4-FFF2-40B4-BE49-F238E27FC236}">
                <a16:creationId xmlns:a16="http://schemas.microsoft.com/office/drawing/2014/main" id="{D2936D34-C316-DDE6-D2E1-97AA04F39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0502" y="8856925"/>
            <a:ext cx="215900" cy="212725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437409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39">
            <a:extLst>
              <a:ext uri="{FF2B5EF4-FFF2-40B4-BE49-F238E27FC236}">
                <a16:creationId xmlns:a16="http://schemas.microsoft.com/office/drawing/2014/main" id="{3E09093B-56CA-4770-B93F-34FDE6D51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7" name="Text Box 640">
            <a:extLst>
              <a:ext uri="{FF2B5EF4-FFF2-40B4-BE49-F238E27FC236}">
                <a16:creationId xmlns:a16="http://schemas.microsoft.com/office/drawing/2014/main" id="{A08CCD35-3A05-47A7-B6E0-953991A3B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68" name="Rectangle 641">
            <a:extLst>
              <a:ext uri="{FF2B5EF4-FFF2-40B4-BE49-F238E27FC236}">
                <a16:creationId xmlns:a16="http://schemas.microsoft.com/office/drawing/2014/main" id="{6E1AF1E6-61E0-4104-9CD5-7B032CCD0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9" name="Text Box 642">
            <a:extLst>
              <a:ext uri="{FF2B5EF4-FFF2-40B4-BE49-F238E27FC236}">
                <a16:creationId xmlns:a16="http://schemas.microsoft.com/office/drawing/2014/main" id="{2EFEAEC8-7E63-41CC-91B4-81C60812A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8" name="楕円 157">
            <a:extLst>
              <a:ext uri="{FF2B5EF4-FFF2-40B4-BE49-F238E27FC236}">
                <a16:creationId xmlns:a16="http://schemas.microsoft.com/office/drawing/2014/main" id="{6E74AF51-CE65-4D45-98B8-7D6D5CE5FB5B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9" name="Text Box 642">
            <a:extLst>
              <a:ext uri="{FF2B5EF4-FFF2-40B4-BE49-F238E27FC236}">
                <a16:creationId xmlns:a16="http://schemas.microsoft.com/office/drawing/2014/main" id="{A2F30130-5589-433F-8723-03129D9BD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sp>
        <p:nvSpPr>
          <p:cNvPr id="76" name="Rectangle 644">
            <a:extLst>
              <a:ext uri="{FF2B5EF4-FFF2-40B4-BE49-F238E27FC236}">
                <a16:creationId xmlns:a16="http://schemas.microsoft.com/office/drawing/2014/main" id="{54F98FEC-BAA8-481B-914B-473F436B5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771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株式会社○○○ 第○期営業予定カレンダー</a:t>
            </a:r>
            <a:r>
              <a:rPr lang="ja-JP" altLang="en-US" sz="1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78" name="Rectangle 644">
            <a:extLst>
              <a:ext uri="{FF2B5EF4-FFF2-40B4-BE49-F238E27FC236}">
                <a16:creationId xmlns:a16="http://schemas.microsoft.com/office/drawing/2014/main" id="{8C5ED6F4-FE3C-4B4F-872F-C9104E131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846200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2023</a:t>
            </a:r>
            <a:r>
              <a:rPr lang="ja-JP" altLang="en-US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年（令和５年）</a:t>
            </a:r>
            <a:endParaRPr lang="en-US" altLang="ja-JP" b="1" dirty="0">
              <a:solidFill>
                <a:srgbClr val="008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4" name="四角形: 角を丸くする 83">
            <a:extLst>
              <a:ext uri="{FF2B5EF4-FFF2-40B4-BE49-F238E27FC236}">
                <a16:creationId xmlns:a16="http://schemas.microsoft.com/office/drawing/2014/main" id="{CEF8DD02-858B-4318-A3F2-BF21DB1D923F}"/>
              </a:ext>
            </a:extLst>
          </p:cNvPr>
          <p:cNvSpPr/>
          <p:nvPr/>
        </p:nvSpPr>
        <p:spPr bwMode="auto">
          <a:xfrm>
            <a:off x="270241" y="7842355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5" name="四角形: 角を丸くする 84">
            <a:extLst>
              <a:ext uri="{FF2B5EF4-FFF2-40B4-BE49-F238E27FC236}">
                <a16:creationId xmlns:a16="http://schemas.microsoft.com/office/drawing/2014/main" id="{E97AC8F7-8F45-45A1-8A0A-84FE7BC24634}"/>
              </a:ext>
            </a:extLst>
          </p:cNvPr>
          <p:cNvSpPr/>
          <p:nvPr/>
        </p:nvSpPr>
        <p:spPr bwMode="auto">
          <a:xfrm>
            <a:off x="2654630" y="7842355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6" name="四角形: 角を丸くする 85">
            <a:extLst>
              <a:ext uri="{FF2B5EF4-FFF2-40B4-BE49-F238E27FC236}">
                <a16:creationId xmlns:a16="http://schemas.microsoft.com/office/drawing/2014/main" id="{6A8BA72A-402A-463B-B059-A3EE26E1EE46}"/>
              </a:ext>
            </a:extLst>
          </p:cNvPr>
          <p:cNvSpPr/>
          <p:nvPr/>
        </p:nvSpPr>
        <p:spPr bwMode="auto">
          <a:xfrm>
            <a:off x="5023530" y="7842355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DF97C92D-51B6-4652-B125-0B4287B6AC20}"/>
              </a:ext>
            </a:extLst>
          </p:cNvPr>
          <p:cNvSpPr txBox="1"/>
          <p:nvPr/>
        </p:nvSpPr>
        <p:spPr>
          <a:xfrm>
            <a:off x="1287349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3C4D51E5-1764-40FE-8378-6814EED485F5}"/>
              </a:ext>
            </a:extLst>
          </p:cNvPr>
          <p:cNvSpPr txBox="1"/>
          <p:nvPr/>
        </p:nvSpPr>
        <p:spPr>
          <a:xfrm>
            <a:off x="3671738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D9C5A860-D91B-4448-8903-31F76460ADCC}"/>
              </a:ext>
            </a:extLst>
          </p:cNvPr>
          <p:cNvSpPr txBox="1"/>
          <p:nvPr/>
        </p:nvSpPr>
        <p:spPr>
          <a:xfrm>
            <a:off x="6040638" y="786846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90" name="Group 1059">
            <a:extLst>
              <a:ext uri="{FF2B5EF4-FFF2-40B4-BE49-F238E27FC236}">
                <a16:creationId xmlns:a16="http://schemas.microsoft.com/office/drawing/2014/main" id="{B95ED96B-F736-4222-88B9-F57F33ECF9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1216348"/>
              </p:ext>
            </p:extLst>
          </p:nvPr>
        </p:nvGraphicFramePr>
        <p:xfrm>
          <a:off x="301010" y="810445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1" name="Group 1059">
            <a:extLst>
              <a:ext uri="{FF2B5EF4-FFF2-40B4-BE49-F238E27FC236}">
                <a16:creationId xmlns:a16="http://schemas.microsoft.com/office/drawing/2014/main" id="{DC3CE2D3-AFA6-41B1-9E50-D8844552D5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247989"/>
              </p:ext>
            </p:extLst>
          </p:nvPr>
        </p:nvGraphicFramePr>
        <p:xfrm>
          <a:off x="2685399" y="8104456"/>
          <a:ext cx="2188060" cy="1718999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2233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657">
                <a:tc>
                  <a:txBody>
                    <a:bodyPr/>
                    <a:lstStyle/>
                    <a:p>
                      <a:pPr marL="0" marR="0" indent="0" algn="l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</a:t>
                      </a:r>
                      <a:endParaRPr lang="ja-JP" alt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endParaRPr lang="ja-JP" alt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endParaRPr lang="ja-JP" alt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2337"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4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5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6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7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8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9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10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2337"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11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12</a:t>
                      </a:r>
                      <a:endParaRPr lang="en-US" altLang="ja-JP" sz="1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13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14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15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16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17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2337"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18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19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20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21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22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23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24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657"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25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26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27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28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29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base" latinLnBrk="0" hangingPunct="1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233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2" name="Group 1059">
            <a:extLst>
              <a:ext uri="{FF2B5EF4-FFF2-40B4-BE49-F238E27FC236}">
                <a16:creationId xmlns:a16="http://schemas.microsoft.com/office/drawing/2014/main" id="{D9ACC60A-0ACA-4BC1-97A8-27698181FE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85197"/>
              </p:ext>
            </p:extLst>
          </p:nvPr>
        </p:nvGraphicFramePr>
        <p:xfrm>
          <a:off x="5054299" y="810445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4" name="Rectangle 644">
            <a:extLst>
              <a:ext uri="{FF2B5EF4-FFF2-40B4-BE49-F238E27FC236}">
                <a16:creationId xmlns:a16="http://schemas.microsoft.com/office/drawing/2014/main" id="{708F0370-BAE3-4D23-A92E-24E0E82CC7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75635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2024</a:t>
            </a:r>
            <a:r>
              <a:rPr lang="ja-JP" altLang="en-US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年（令和６年）</a:t>
            </a:r>
            <a:endParaRPr lang="en-US" altLang="ja-JP" b="1" dirty="0">
              <a:solidFill>
                <a:srgbClr val="008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7CCB509E-C336-2CCF-1709-8E2CDE66A9AF}"/>
              </a:ext>
            </a:extLst>
          </p:cNvPr>
          <p:cNvSpPr/>
          <p:nvPr/>
        </p:nvSpPr>
        <p:spPr bwMode="auto">
          <a:xfrm>
            <a:off x="270241" y="1139426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BE169CAB-7A60-D64D-5405-F2C83036F010}"/>
              </a:ext>
            </a:extLst>
          </p:cNvPr>
          <p:cNvSpPr/>
          <p:nvPr/>
        </p:nvSpPr>
        <p:spPr bwMode="auto">
          <a:xfrm>
            <a:off x="2654630" y="1139426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A714CD3E-8BF9-23A7-1BD3-31F9D58591E9}"/>
              </a:ext>
            </a:extLst>
          </p:cNvPr>
          <p:cNvSpPr/>
          <p:nvPr/>
        </p:nvSpPr>
        <p:spPr bwMode="auto">
          <a:xfrm>
            <a:off x="5023530" y="1139426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318F3640-135D-063A-4A86-12035279B8E1}"/>
              </a:ext>
            </a:extLst>
          </p:cNvPr>
          <p:cNvSpPr/>
          <p:nvPr/>
        </p:nvSpPr>
        <p:spPr bwMode="auto">
          <a:xfrm>
            <a:off x="270241" y="3259774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31BD0843-510B-A3A2-B4DD-4424F65260AA}"/>
              </a:ext>
            </a:extLst>
          </p:cNvPr>
          <p:cNvSpPr/>
          <p:nvPr/>
        </p:nvSpPr>
        <p:spPr bwMode="auto">
          <a:xfrm>
            <a:off x="2654630" y="3259774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52BA6FAA-CE0A-553B-94FD-6AF51CFDE7DE}"/>
              </a:ext>
            </a:extLst>
          </p:cNvPr>
          <p:cNvSpPr/>
          <p:nvPr/>
        </p:nvSpPr>
        <p:spPr bwMode="auto">
          <a:xfrm>
            <a:off x="5023530" y="3259774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14BCFA95-A105-3A61-D925-04B5B556FEB1}"/>
              </a:ext>
            </a:extLst>
          </p:cNvPr>
          <p:cNvSpPr/>
          <p:nvPr/>
        </p:nvSpPr>
        <p:spPr bwMode="auto">
          <a:xfrm>
            <a:off x="270241" y="5393374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2B63174-C3FF-618A-ED5F-4EEF2B0F1790}"/>
              </a:ext>
            </a:extLst>
          </p:cNvPr>
          <p:cNvSpPr/>
          <p:nvPr/>
        </p:nvSpPr>
        <p:spPr bwMode="auto">
          <a:xfrm>
            <a:off x="2654630" y="5393374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D1D0CD7C-A641-76C2-B168-B6B27E326081}"/>
              </a:ext>
            </a:extLst>
          </p:cNvPr>
          <p:cNvSpPr/>
          <p:nvPr/>
        </p:nvSpPr>
        <p:spPr bwMode="auto">
          <a:xfrm>
            <a:off x="5023530" y="5393374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8C361D7-78A6-0083-0D85-93241BF1DD27}"/>
              </a:ext>
            </a:extLst>
          </p:cNvPr>
          <p:cNvSpPr txBox="1"/>
          <p:nvPr/>
        </p:nvSpPr>
        <p:spPr>
          <a:xfrm>
            <a:off x="1287349" y="1165533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85C965E-CE02-5AD7-CA7B-86AF53FF3272}"/>
              </a:ext>
            </a:extLst>
          </p:cNvPr>
          <p:cNvSpPr txBox="1"/>
          <p:nvPr/>
        </p:nvSpPr>
        <p:spPr>
          <a:xfrm>
            <a:off x="3671738" y="1165533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7B3218B-93A6-0369-2E2B-D30FF8821C0F}"/>
              </a:ext>
            </a:extLst>
          </p:cNvPr>
          <p:cNvSpPr txBox="1"/>
          <p:nvPr/>
        </p:nvSpPr>
        <p:spPr>
          <a:xfrm>
            <a:off x="6040638" y="1165533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D14FD5E-02F9-7D4E-9051-23DAF09346D3}"/>
              </a:ext>
            </a:extLst>
          </p:cNvPr>
          <p:cNvSpPr txBox="1"/>
          <p:nvPr/>
        </p:nvSpPr>
        <p:spPr>
          <a:xfrm>
            <a:off x="1287349" y="3285881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4EE45D3-6912-F4E9-BE38-45FF22D852C4}"/>
              </a:ext>
            </a:extLst>
          </p:cNvPr>
          <p:cNvSpPr txBox="1"/>
          <p:nvPr/>
        </p:nvSpPr>
        <p:spPr>
          <a:xfrm>
            <a:off x="3671738" y="3285881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057C27F-6B49-A185-F493-64B09CBF2449}"/>
              </a:ext>
            </a:extLst>
          </p:cNvPr>
          <p:cNvSpPr txBox="1"/>
          <p:nvPr/>
        </p:nvSpPr>
        <p:spPr>
          <a:xfrm>
            <a:off x="6040638" y="3285881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0C473D1-4CF7-274C-B67F-8C07038A37D2}"/>
              </a:ext>
            </a:extLst>
          </p:cNvPr>
          <p:cNvSpPr txBox="1"/>
          <p:nvPr/>
        </p:nvSpPr>
        <p:spPr>
          <a:xfrm>
            <a:off x="1244611" y="5419481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B8CE24A-4309-0F60-6A1B-54B3C0D47200}"/>
              </a:ext>
            </a:extLst>
          </p:cNvPr>
          <p:cNvSpPr txBox="1"/>
          <p:nvPr/>
        </p:nvSpPr>
        <p:spPr>
          <a:xfrm>
            <a:off x="3629000" y="5419481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F9BF82C-1536-4AD6-C16F-4F257D033ED6}"/>
              </a:ext>
            </a:extLst>
          </p:cNvPr>
          <p:cNvSpPr txBox="1"/>
          <p:nvPr/>
        </p:nvSpPr>
        <p:spPr>
          <a:xfrm>
            <a:off x="5997900" y="5419481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20" name="Group 1059">
            <a:extLst>
              <a:ext uri="{FF2B5EF4-FFF2-40B4-BE49-F238E27FC236}">
                <a16:creationId xmlns:a16="http://schemas.microsoft.com/office/drawing/2014/main" id="{34D5C3AB-182F-ABF1-A2B4-EDE9264ED6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34894"/>
              </p:ext>
            </p:extLst>
          </p:nvPr>
        </p:nvGraphicFramePr>
        <p:xfrm>
          <a:off x="301010" y="138455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1" name="Group 1059">
            <a:extLst>
              <a:ext uri="{FF2B5EF4-FFF2-40B4-BE49-F238E27FC236}">
                <a16:creationId xmlns:a16="http://schemas.microsoft.com/office/drawing/2014/main" id="{BC1AD3B7-CAB8-1BE2-5A82-D0AF6CB4E0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173440"/>
              </p:ext>
            </p:extLst>
          </p:nvPr>
        </p:nvGraphicFramePr>
        <p:xfrm>
          <a:off x="5054299" y="1384551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2" name="Group 1059">
            <a:extLst>
              <a:ext uri="{FF2B5EF4-FFF2-40B4-BE49-F238E27FC236}">
                <a16:creationId xmlns:a16="http://schemas.microsoft.com/office/drawing/2014/main" id="{CB53A09F-1BED-19E0-361C-D8CAD9DD2E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8771342"/>
              </p:ext>
            </p:extLst>
          </p:nvPr>
        </p:nvGraphicFramePr>
        <p:xfrm>
          <a:off x="301010" y="350444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3" name="Group 1059">
            <a:extLst>
              <a:ext uri="{FF2B5EF4-FFF2-40B4-BE49-F238E27FC236}">
                <a16:creationId xmlns:a16="http://schemas.microsoft.com/office/drawing/2014/main" id="{00F9386C-5805-5593-DD51-19C034C3C8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099409"/>
              </p:ext>
            </p:extLst>
          </p:nvPr>
        </p:nvGraphicFramePr>
        <p:xfrm>
          <a:off x="5054299" y="350444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4" name="Group 1059">
            <a:extLst>
              <a:ext uri="{FF2B5EF4-FFF2-40B4-BE49-F238E27FC236}">
                <a16:creationId xmlns:a16="http://schemas.microsoft.com/office/drawing/2014/main" id="{01FD5815-70FD-83F0-0CCD-5ED983ABA6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775005"/>
              </p:ext>
            </p:extLst>
          </p:nvPr>
        </p:nvGraphicFramePr>
        <p:xfrm>
          <a:off x="5054299" y="563353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5" name="Group 1059">
            <a:extLst>
              <a:ext uri="{FF2B5EF4-FFF2-40B4-BE49-F238E27FC236}">
                <a16:creationId xmlns:a16="http://schemas.microsoft.com/office/drawing/2014/main" id="{450E04A9-CE76-3230-E066-FC5BEFB4DC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056804"/>
              </p:ext>
            </p:extLst>
          </p:nvPr>
        </p:nvGraphicFramePr>
        <p:xfrm>
          <a:off x="301010" y="563353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6" name="Group 1059">
            <a:extLst>
              <a:ext uri="{FF2B5EF4-FFF2-40B4-BE49-F238E27FC236}">
                <a16:creationId xmlns:a16="http://schemas.microsoft.com/office/drawing/2014/main" id="{0F2BBE3A-3003-C887-82AD-BD797E3EE9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0222834"/>
              </p:ext>
            </p:extLst>
          </p:nvPr>
        </p:nvGraphicFramePr>
        <p:xfrm>
          <a:off x="2685399" y="350444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7" name="Group 1059">
            <a:extLst>
              <a:ext uri="{FF2B5EF4-FFF2-40B4-BE49-F238E27FC236}">
                <a16:creationId xmlns:a16="http://schemas.microsoft.com/office/drawing/2014/main" id="{1CA90A80-8217-7C66-FD7D-442873B8ED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902847"/>
              </p:ext>
            </p:extLst>
          </p:nvPr>
        </p:nvGraphicFramePr>
        <p:xfrm>
          <a:off x="2685399" y="5633530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28" name="Group 1059">
            <a:extLst>
              <a:ext uri="{FF2B5EF4-FFF2-40B4-BE49-F238E27FC236}">
                <a16:creationId xmlns:a16="http://schemas.microsoft.com/office/drawing/2014/main" id="{F5E35F5B-2E0E-B96E-A4E7-A7DC32D454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3033821"/>
              </p:ext>
            </p:extLst>
          </p:nvPr>
        </p:nvGraphicFramePr>
        <p:xfrm>
          <a:off x="2685399" y="137633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9" name="楕円 28">
            <a:extLst>
              <a:ext uri="{FF2B5EF4-FFF2-40B4-BE49-F238E27FC236}">
                <a16:creationId xmlns:a16="http://schemas.microsoft.com/office/drawing/2014/main" id="{78764B60-AEC9-12D7-A762-684B1E38D642}"/>
              </a:ext>
            </a:extLst>
          </p:cNvPr>
          <p:cNvSpPr/>
          <p:nvPr/>
        </p:nvSpPr>
        <p:spPr bwMode="auto">
          <a:xfrm>
            <a:off x="2209316" y="26412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0" name="楕円 29">
            <a:extLst>
              <a:ext uri="{FF2B5EF4-FFF2-40B4-BE49-F238E27FC236}">
                <a16:creationId xmlns:a16="http://schemas.microsoft.com/office/drawing/2014/main" id="{EB7457F3-2E1E-A356-9B72-3C2222DE944A}"/>
              </a:ext>
            </a:extLst>
          </p:cNvPr>
          <p:cNvSpPr/>
          <p:nvPr/>
        </p:nvSpPr>
        <p:spPr bwMode="auto">
          <a:xfrm>
            <a:off x="3671004" y="165071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1" name="楕円 30">
            <a:extLst>
              <a:ext uri="{FF2B5EF4-FFF2-40B4-BE49-F238E27FC236}">
                <a16:creationId xmlns:a16="http://schemas.microsoft.com/office/drawing/2014/main" id="{A6EF812C-F661-BE6D-0747-3E247039A49F}"/>
              </a:ext>
            </a:extLst>
          </p:cNvPr>
          <p:cNvSpPr/>
          <p:nvPr/>
        </p:nvSpPr>
        <p:spPr bwMode="auto">
          <a:xfrm>
            <a:off x="3998029" y="165071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2" name="楕円 31">
            <a:extLst>
              <a:ext uri="{FF2B5EF4-FFF2-40B4-BE49-F238E27FC236}">
                <a16:creationId xmlns:a16="http://schemas.microsoft.com/office/drawing/2014/main" id="{51EAB549-825A-D0DA-74ED-09B02C758091}"/>
              </a:ext>
            </a:extLst>
          </p:cNvPr>
          <p:cNvSpPr/>
          <p:nvPr/>
        </p:nvSpPr>
        <p:spPr bwMode="auto">
          <a:xfrm>
            <a:off x="4302829" y="165071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3" name="楕円 32">
            <a:extLst>
              <a:ext uri="{FF2B5EF4-FFF2-40B4-BE49-F238E27FC236}">
                <a16:creationId xmlns:a16="http://schemas.microsoft.com/office/drawing/2014/main" id="{D4669374-6906-142C-29A7-7B74DB5C8660}"/>
              </a:ext>
            </a:extLst>
          </p:cNvPr>
          <p:cNvSpPr/>
          <p:nvPr/>
        </p:nvSpPr>
        <p:spPr bwMode="auto">
          <a:xfrm>
            <a:off x="647700" y="451575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4" name="楕円 33">
            <a:extLst>
              <a:ext uri="{FF2B5EF4-FFF2-40B4-BE49-F238E27FC236}">
                <a16:creationId xmlns:a16="http://schemas.microsoft.com/office/drawing/2014/main" id="{7D54CB6D-5D4D-817A-CA82-DAFD669B7800}"/>
              </a:ext>
            </a:extLst>
          </p:cNvPr>
          <p:cNvSpPr/>
          <p:nvPr/>
        </p:nvSpPr>
        <p:spPr bwMode="auto">
          <a:xfrm>
            <a:off x="4280292" y="40255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5" name="楕円 34">
            <a:extLst>
              <a:ext uri="{FF2B5EF4-FFF2-40B4-BE49-F238E27FC236}">
                <a16:creationId xmlns:a16="http://schemas.microsoft.com/office/drawing/2014/main" id="{43CE0CDF-0A22-B25D-3DCE-A7512C84D047}"/>
              </a:ext>
            </a:extLst>
          </p:cNvPr>
          <p:cNvSpPr/>
          <p:nvPr/>
        </p:nvSpPr>
        <p:spPr bwMode="auto">
          <a:xfrm>
            <a:off x="6962650" y="451575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7D6685D2-5B3A-3F2F-C428-AEA8624BB7D5}"/>
              </a:ext>
            </a:extLst>
          </p:cNvPr>
          <p:cNvSpPr/>
          <p:nvPr/>
        </p:nvSpPr>
        <p:spPr bwMode="auto">
          <a:xfrm>
            <a:off x="5400811" y="451575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7" name="楕円 36">
            <a:extLst>
              <a:ext uri="{FF2B5EF4-FFF2-40B4-BE49-F238E27FC236}">
                <a16:creationId xmlns:a16="http://schemas.microsoft.com/office/drawing/2014/main" id="{ADF5AD15-0C8E-306A-6C92-527B180E502A}"/>
              </a:ext>
            </a:extLst>
          </p:cNvPr>
          <p:cNvSpPr/>
          <p:nvPr/>
        </p:nvSpPr>
        <p:spPr bwMode="auto">
          <a:xfrm>
            <a:off x="4306585" y="591021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8" name="楕円 37">
            <a:extLst>
              <a:ext uri="{FF2B5EF4-FFF2-40B4-BE49-F238E27FC236}">
                <a16:creationId xmlns:a16="http://schemas.microsoft.com/office/drawing/2014/main" id="{43F37A85-AF9C-BA7A-DC9D-A64F99971639}"/>
              </a:ext>
            </a:extLst>
          </p:cNvPr>
          <p:cNvSpPr/>
          <p:nvPr/>
        </p:nvSpPr>
        <p:spPr bwMode="auto">
          <a:xfrm>
            <a:off x="3975361" y="664808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9" name="楕円 38">
            <a:extLst>
              <a:ext uri="{FF2B5EF4-FFF2-40B4-BE49-F238E27FC236}">
                <a16:creationId xmlns:a16="http://schemas.microsoft.com/office/drawing/2014/main" id="{8374407A-BEDA-33E9-3A07-9224AAB80AE0}"/>
              </a:ext>
            </a:extLst>
          </p:cNvPr>
          <p:cNvSpPr/>
          <p:nvPr/>
        </p:nvSpPr>
        <p:spPr bwMode="auto">
          <a:xfrm>
            <a:off x="655012" y="61565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0" name="楕円 39">
            <a:extLst>
              <a:ext uri="{FF2B5EF4-FFF2-40B4-BE49-F238E27FC236}">
                <a16:creationId xmlns:a16="http://schemas.microsoft.com/office/drawing/2014/main" id="{EA158EBB-FCF3-41AD-6971-614F33ABECF7}"/>
              </a:ext>
            </a:extLst>
          </p:cNvPr>
          <p:cNvSpPr/>
          <p:nvPr/>
        </p:nvSpPr>
        <p:spPr bwMode="auto">
          <a:xfrm>
            <a:off x="651002" y="86130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2" name="楕円 41">
            <a:extLst>
              <a:ext uri="{FF2B5EF4-FFF2-40B4-BE49-F238E27FC236}">
                <a16:creationId xmlns:a16="http://schemas.microsoft.com/office/drawing/2014/main" id="{81A0C35C-0E9D-A330-FB6D-FD65E121E370}"/>
              </a:ext>
            </a:extLst>
          </p:cNvPr>
          <p:cNvSpPr/>
          <p:nvPr/>
        </p:nvSpPr>
        <p:spPr bwMode="auto">
          <a:xfrm>
            <a:off x="3045910" y="886786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3" name="楕円 42">
            <a:extLst>
              <a:ext uri="{FF2B5EF4-FFF2-40B4-BE49-F238E27FC236}">
                <a16:creationId xmlns:a16="http://schemas.microsoft.com/office/drawing/2014/main" id="{9A0F1B64-8D0F-9DC1-6CC7-76960495B24C}"/>
              </a:ext>
            </a:extLst>
          </p:cNvPr>
          <p:cNvSpPr/>
          <p:nvPr/>
        </p:nvSpPr>
        <p:spPr bwMode="auto">
          <a:xfrm>
            <a:off x="6018836" y="912095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5" name="楕円 44">
            <a:extLst>
              <a:ext uri="{FF2B5EF4-FFF2-40B4-BE49-F238E27FC236}">
                <a16:creationId xmlns:a16="http://schemas.microsoft.com/office/drawing/2014/main" id="{3E4977E2-C8B0-5302-0A27-7B3B7082B95F}"/>
              </a:ext>
            </a:extLst>
          </p:cNvPr>
          <p:cNvSpPr/>
          <p:nvPr/>
        </p:nvSpPr>
        <p:spPr bwMode="auto">
          <a:xfrm>
            <a:off x="4289676" y="909746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6" name="楕円 45">
            <a:extLst>
              <a:ext uri="{FF2B5EF4-FFF2-40B4-BE49-F238E27FC236}">
                <a16:creationId xmlns:a16="http://schemas.microsoft.com/office/drawing/2014/main" id="{84B0437D-9322-B37B-A24F-C1CC663381CF}"/>
              </a:ext>
            </a:extLst>
          </p:cNvPr>
          <p:cNvSpPr/>
          <p:nvPr/>
        </p:nvSpPr>
        <p:spPr bwMode="auto">
          <a:xfrm>
            <a:off x="651002" y="838404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8" name="楕円 47">
            <a:extLst>
              <a:ext uri="{FF2B5EF4-FFF2-40B4-BE49-F238E27FC236}">
                <a16:creationId xmlns:a16="http://schemas.microsoft.com/office/drawing/2014/main" id="{05079E4C-6A0A-FBC5-5FE4-734EEE4EDBAE}"/>
              </a:ext>
            </a:extLst>
          </p:cNvPr>
          <p:cNvSpPr/>
          <p:nvPr/>
        </p:nvSpPr>
        <p:spPr bwMode="auto">
          <a:xfrm>
            <a:off x="2693485" y="8867868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3068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テキスト ボックス 40"/>
          <p:cNvSpPr txBox="1"/>
          <p:nvPr/>
        </p:nvSpPr>
        <p:spPr>
          <a:xfrm>
            <a:off x="1287349" y="1248344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4" name="Rectangle 659">
            <a:extLst>
              <a:ext uri="{FF2B5EF4-FFF2-40B4-BE49-F238E27FC236}">
                <a16:creationId xmlns:a16="http://schemas.microsoft.com/office/drawing/2014/main" id="{921A5BC7-FFF4-4638-B5D0-4A001D0D9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547707"/>
            <a:ext cx="65532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chemeClr val="accent2"/>
                </a:solidFill>
                <a:latin typeface="Arial Black" pitchFamily="34" charset="0"/>
                <a:ea typeface="メイリオ" pitchFamily="50" charset="-128"/>
                <a:cs typeface="メイリオ" pitchFamily="50" charset="-128"/>
              </a:rPr>
              <a:t>2023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71F3BCE5-917F-48D5-8FA5-DB19FB4B0414}"/>
              </a:ext>
            </a:extLst>
          </p:cNvPr>
          <p:cNvSpPr txBox="1"/>
          <p:nvPr/>
        </p:nvSpPr>
        <p:spPr>
          <a:xfrm>
            <a:off x="1287349" y="838814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D5AD531A-D91F-4D42-BC46-CCFCF43C6C4D}"/>
              </a:ext>
            </a:extLst>
          </p:cNvPr>
          <p:cNvSpPr txBox="1"/>
          <p:nvPr/>
        </p:nvSpPr>
        <p:spPr>
          <a:xfrm>
            <a:off x="3671738" y="838814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ECAADD8-C8AA-48FF-B077-6AF3CCA18438}"/>
              </a:ext>
            </a:extLst>
          </p:cNvPr>
          <p:cNvSpPr txBox="1"/>
          <p:nvPr/>
        </p:nvSpPr>
        <p:spPr>
          <a:xfrm>
            <a:off x="6040638" y="8388142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51" name="Group 1059">
            <a:extLst>
              <a:ext uri="{FF2B5EF4-FFF2-40B4-BE49-F238E27FC236}">
                <a16:creationId xmlns:a16="http://schemas.microsoft.com/office/drawing/2014/main" id="{1F3F9074-240F-4517-9C45-B556B4276B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873049"/>
              </p:ext>
            </p:extLst>
          </p:nvPr>
        </p:nvGraphicFramePr>
        <p:xfrm>
          <a:off x="301010" y="86241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2" name="Group 1059">
            <a:extLst>
              <a:ext uri="{FF2B5EF4-FFF2-40B4-BE49-F238E27FC236}">
                <a16:creationId xmlns:a16="http://schemas.microsoft.com/office/drawing/2014/main" id="{F93DCA52-A7A6-499D-A1F1-E44FC4E556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83858"/>
              </p:ext>
            </p:extLst>
          </p:nvPr>
        </p:nvGraphicFramePr>
        <p:xfrm>
          <a:off x="2685399" y="86241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2450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8226">
                <a:tc>
                  <a:txBody>
                    <a:bodyPr/>
                    <a:lstStyle/>
                    <a:p>
                      <a:pPr marL="0" marR="0" indent="0" algn="l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ja-JP" alt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　</a:t>
                      </a:r>
                      <a:endParaRPr lang="ja-JP" alt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endParaRPr lang="ja-JP" altLang="en-US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rtl="0" eaLnBrk="1" fontAlgn="base" latinLnBrk="0" hangingPunct="1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endParaRPr lang="ja-JP" alt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ja-JP" altLang="en-US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3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4509"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4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5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6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7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8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9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10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4509"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11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12</a:t>
                      </a:r>
                      <a:endParaRPr lang="en-US" altLang="ja-JP" sz="18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13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14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15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16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17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4509"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18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19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20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21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22</a:t>
                      </a:r>
                      <a:endParaRPr lang="en-US" altLang="ja-JP" sz="1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23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24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8226"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25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26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27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28</a:t>
                      </a:r>
                      <a:endParaRPr lang="en-US" altLang="ja-JP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kumimoji="1" lang="en-US" sz="1000" b="1" i="0" u="none" strike="noStrike" kern="120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29</a:t>
                      </a: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ctr" latinLnBrk="0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rtl="0" eaLnBrk="1" fontAlgn="base" latinLnBrk="0" hangingPunct="1">
                        <a:spcBef>
                          <a:spcPts val="240"/>
                        </a:spcBef>
                        <a:spcAft>
                          <a:spcPts val="0"/>
                        </a:spcAft>
                      </a:pPr>
                      <a:endParaRPr lang="en-US" altLang="ja-JP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3975" marR="53975" marT="18034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450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4" name="Group 1059">
            <a:extLst>
              <a:ext uri="{FF2B5EF4-FFF2-40B4-BE49-F238E27FC236}">
                <a16:creationId xmlns:a16="http://schemas.microsoft.com/office/drawing/2014/main" id="{2C19E16F-999D-4E60-8405-F369FF00A8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398475"/>
              </p:ext>
            </p:extLst>
          </p:nvPr>
        </p:nvGraphicFramePr>
        <p:xfrm>
          <a:off x="5054299" y="86241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4" name="Rectangle 659">
            <a:extLst>
              <a:ext uri="{FF2B5EF4-FFF2-40B4-BE49-F238E27FC236}">
                <a16:creationId xmlns:a16="http://schemas.microsoft.com/office/drawing/2014/main" id="{52EDF4B8-FBB1-4216-BDC1-2849F28CBA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7782359"/>
            <a:ext cx="65532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chemeClr val="accent2"/>
                </a:solidFill>
                <a:latin typeface="Arial Black" pitchFamily="34" charset="0"/>
                <a:ea typeface="メイリオ" pitchFamily="50" charset="-128"/>
                <a:cs typeface="メイリオ" pitchFamily="50" charset="-128"/>
              </a:rPr>
              <a:t>2024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870218D-A4EB-6590-BB82-3EAD36E4AABE}"/>
              </a:ext>
            </a:extLst>
          </p:cNvPr>
          <p:cNvSpPr txBox="1"/>
          <p:nvPr/>
        </p:nvSpPr>
        <p:spPr>
          <a:xfrm>
            <a:off x="3671738" y="123499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92B686D-9CC6-2922-D19D-383C1D918180}"/>
              </a:ext>
            </a:extLst>
          </p:cNvPr>
          <p:cNvSpPr txBox="1"/>
          <p:nvPr/>
        </p:nvSpPr>
        <p:spPr>
          <a:xfrm>
            <a:off x="6040638" y="123499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28BABAE-72FE-9F5D-6570-E393EBB73B9B}"/>
              </a:ext>
            </a:extLst>
          </p:cNvPr>
          <p:cNvSpPr txBox="1"/>
          <p:nvPr/>
        </p:nvSpPr>
        <p:spPr>
          <a:xfrm>
            <a:off x="1287349" y="3355344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171814F-E017-337D-36EB-1CBBC4A6C58E}"/>
              </a:ext>
            </a:extLst>
          </p:cNvPr>
          <p:cNvSpPr txBox="1"/>
          <p:nvPr/>
        </p:nvSpPr>
        <p:spPr>
          <a:xfrm>
            <a:off x="3671738" y="3355344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1410CAD-B58C-2224-F69B-17405C066123}"/>
              </a:ext>
            </a:extLst>
          </p:cNvPr>
          <p:cNvSpPr txBox="1"/>
          <p:nvPr/>
        </p:nvSpPr>
        <p:spPr>
          <a:xfrm>
            <a:off x="6040638" y="3355344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6F1C985-168D-016F-9528-458382E3FBD1}"/>
              </a:ext>
            </a:extLst>
          </p:cNvPr>
          <p:cNvSpPr txBox="1"/>
          <p:nvPr/>
        </p:nvSpPr>
        <p:spPr>
          <a:xfrm>
            <a:off x="1244611" y="5488944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F687877-8F69-7E5C-7A8C-C331A8534C23}"/>
              </a:ext>
            </a:extLst>
          </p:cNvPr>
          <p:cNvSpPr txBox="1"/>
          <p:nvPr/>
        </p:nvSpPr>
        <p:spPr>
          <a:xfrm>
            <a:off x="3629000" y="5488944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31D2776-37D5-7125-FE77-D178F05EB888}"/>
              </a:ext>
            </a:extLst>
          </p:cNvPr>
          <p:cNvSpPr txBox="1"/>
          <p:nvPr/>
        </p:nvSpPr>
        <p:spPr>
          <a:xfrm>
            <a:off x="5997900" y="5488944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11" name="Group 1059">
            <a:extLst>
              <a:ext uri="{FF2B5EF4-FFF2-40B4-BE49-F238E27FC236}">
                <a16:creationId xmlns:a16="http://schemas.microsoft.com/office/drawing/2014/main" id="{299D56FB-9D65-CA12-4F49-D1F50D2F85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6687097"/>
              </p:ext>
            </p:extLst>
          </p:nvPr>
        </p:nvGraphicFramePr>
        <p:xfrm>
          <a:off x="301010" y="1454014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2" name="Group 1059">
            <a:extLst>
              <a:ext uri="{FF2B5EF4-FFF2-40B4-BE49-F238E27FC236}">
                <a16:creationId xmlns:a16="http://schemas.microsoft.com/office/drawing/2014/main" id="{5275472A-2C27-1239-372C-7FF65FC836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3451760"/>
              </p:ext>
            </p:extLst>
          </p:nvPr>
        </p:nvGraphicFramePr>
        <p:xfrm>
          <a:off x="5054299" y="1454014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3" name="Group 1059">
            <a:extLst>
              <a:ext uri="{FF2B5EF4-FFF2-40B4-BE49-F238E27FC236}">
                <a16:creationId xmlns:a16="http://schemas.microsoft.com/office/drawing/2014/main" id="{95FF7A66-9D6D-89C6-D623-4E64A5C159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6781540"/>
              </p:ext>
            </p:extLst>
          </p:nvPr>
        </p:nvGraphicFramePr>
        <p:xfrm>
          <a:off x="301010" y="357390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4" name="Group 1059">
            <a:extLst>
              <a:ext uri="{FF2B5EF4-FFF2-40B4-BE49-F238E27FC236}">
                <a16:creationId xmlns:a16="http://schemas.microsoft.com/office/drawing/2014/main" id="{63251322-C55E-108C-6197-E3E987F3E1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0759053"/>
              </p:ext>
            </p:extLst>
          </p:nvPr>
        </p:nvGraphicFramePr>
        <p:xfrm>
          <a:off x="5054299" y="357390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5" name="Group 1059">
            <a:extLst>
              <a:ext uri="{FF2B5EF4-FFF2-40B4-BE49-F238E27FC236}">
                <a16:creationId xmlns:a16="http://schemas.microsoft.com/office/drawing/2014/main" id="{BCBC1D36-F18D-DA0D-52E3-06F868943D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259257"/>
              </p:ext>
            </p:extLst>
          </p:nvPr>
        </p:nvGraphicFramePr>
        <p:xfrm>
          <a:off x="5054299" y="570299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6" name="Group 1059">
            <a:extLst>
              <a:ext uri="{FF2B5EF4-FFF2-40B4-BE49-F238E27FC236}">
                <a16:creationId xmlns:a16="http://schemas.microsoft.com/office/drawing/2014/main" id="{A516D1D2-0CF9-B05E-A2A9-98E1B07722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3883003"/>
              </p:ext>
            </p:extLst>
          </p:nvPr>
        </p:nvGraphicFramePr>
        <p:xfrm>
          <a:off x="301010" y="570299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7" name="Group 1059">
            <a:extLst>
              <a:ext uri="{FF2B5EF4-FFF2-40B4-BE49-F238E27FC236}">
                <a16:creationId xmlns:a16="http://schemas.microsoft.com/office/drawing/2014/main" id="{AB6A1B36-552D-87A4-7DB0-0C910BF8196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318825"/>
              </p:ext>
            </p:extLst>
          </p:nvPr>
        </p:nvGraphicFramePr>
        <p:xfrm>
          <a:off x="2685399" y="357390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8" name="Group 1059">
            <a:extLst>
              <a:ext uri="{FF2B5EF4-FFF2-40B4-BE49-F238E27FC236}">
                <a16:creationId xmlns:a16="http://schemas.microsoft.com/office/drawing/2014/main" id="{B7AA140A-E2B7-EDA0-C97C-9676CA46FF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9635720"/>
              </p:ext>
            </p:extLst>
          </p:nvPr>
        </p:nvGraphicFramePr>
        <p:xfrm>
          <a:off x="2685399" y="5702993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9" name="Group 1059">
            <a:extLst>
              <a:ext uri="{FF2B5EF4-FFF2-40B4-BE49-F238E27FC236}">
                <a16:creationId xmlns:a16="http://schemas.microsoft.com/office/drawing/2014/main" id="{C6544357-8FE6-D44B-7EDB-634A1BB274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162238"/>
              </p:ext>
            </p:extLst>
          </p:nvPr>
        </p:nvGraphicFramePr>
        <p:xfrm>
          <a:off x="2685399" y="144579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1798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2185</Words>
  <Application>Microsoft Office PowerPoint</Application>
  <PresentationFormat>ユーザー設定</PresentationFormat>
  <Paragraphs>2101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Arial Black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pptxl15_2023年用の営業日カレンダー（４月スタート）</dc:title>
  <dc:subject>pptxl15_2023年用の営業日カレンダー（４月スタート）</dc:subject>
  <dc:creator>でじけろお</dc:creator>
  <cp:lastModifiedBy/>
  <cp:revision>1</cp:revision>
  <dcterms:created xsi:type="dcterms:W3CDTF">2014-11-26T07:52:25Z</dcterms:created>
  <dcterms:modified xsi:type="dcterms:W3CDTF">2022-12-03T07:34:03Z</dcterms:modified>
  <cp:category/>
  <cp:version>1</cp:version>
</cp:coreProperties>
</file>